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78" r:id="rId12"/>
  </p:sldIdLst>
  <p:sldSz cx="9144000" cy="5143500" type="screen16x9"/>
  <p:notesSz cx="6858000" cy="9144000"/>
  <p:embeddedFontLst>
    <p:embeddedFont>
      <p:font typeface="Merriweather" panose="00000500000000000000" pitchFamily="2" charset="0"/>
      <p:regular r:id="rId14"/>
      <p:bold r:id="rId15"/>
      <p:italic r:id="rId16"/>
      <p:boldItalic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2203B-D9BB-4CB8-B9BF-DB98CF179DC1}" v="57" dt="2022-10-05T15:55:27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Stopka" userId="caf4d695-8af9-43a2-8397-1922367ef0d1" providerId="ADAL" clId="{8162203B-D9BB-4CB8-B9BF-DB98CF179DC1}"/>
    <pc:docChg chg="undo redo custSel addSld delSld modSld sldOrd">
      <pc:chgData name="Liz Stopka" userId="caf4d695-8af9-43a2-8397-1922367ef0d1" providerId="ADAL" clId="{8162203B-D9BB-4CB8-B9BF-DB98CF179DC1}" dt="2022-10-05T15:55:35.936" v="214" actId="20577"/>
      <pc:docMkLst>
        <pc:docMk/>
      </pc:docMkLst>
      <pc:sldChg chg="addSp modSp mod">
        <pc:chgData name="Liz Stopka" userId="caf4d695-8af9-43a2-8397-1922367ef0d1" providerId="ADAL" clId="{8162203B-D9BB-4CB8-B9BF-DB98CF179DC1}" dt="2021-06-02T21:36:28.581" v="29" actId="1076"/>
        <pc:sldMkLst>
          <pc:docMk/>
          <pc:sldMk cId="0" sldId="256"/>
        </pc:sldMkLst>
        <pc:picChg chg="add mod">
          <ac:chgData name="Liz Stopka" userId="caf4d695-8af9-43a2-8397-1922367ef0d1" providerId="ADAL" clId="{8162203B-D9BB-4CB8-B9BF-DB98CF179DC1}" dt="2021-06-02T21:36:28.581" v="29" actId="1076"/>
          <ac:picMkLst>
            <pc:docMk/>
            <pc:sldMk cId="0" sldId="256"/>
            <ac:picMk id="3" creationId="{403F6EA9-EB50-4573-9873-204DFF79665B}"/>
          </ac:picMkLst>
        </pc:picChg>
        <pc:picChg chg="add mod">
          <ac:chgData name="Liz Stopka" userId="caf4d695-8af9-43a2-8397-1922367ef0d1" providerId="ADAL" clId="{8162203B-D9BB-4CB8-B9BF-DB98CF179DC1}" dt="2021-06-02T21:36:24.678" v="28" actId="1076"/>
          <ac:picMkLst>
            <pc:docMk/>
            <pc:sldMk cId="0" sldId="256"/>
            <ac:picMk id="1026" creationId="{931E15E5-2130-4E02-8993-CA37C4B943C6}"/>
          </ac:picMkLst>
        </pc:picChg>
      </pc:sldChg>
      <pc:sldChg chg="addSp modSp mod">
        <pc:chgData name="Liz Stopka" userId="caf4d695-8af9-43a2-8397-1922367ef0d1" providerId="ADAL" clId="{8162203B-D9BB-4CB8-B9BF-DB98CF179DC1}" dt="2021-06-04T15:14:19.834" v="190" actId="14100"/>
        <pc:sldMkLst>
          <pc:docMk/>
          <pc:sldMk cId="0" sldId="257"/>
        </pc:sldMkLst>
        <pc:picChg chg="add mod">
          <ac:chgData name="Liz Stopka" userId="caf4d695-8af9-43a2-8397-1922367ef0d1" providerId="ADAL" clId="{8162203B-D9BB-4CB8-B9BF-DB98CF179DC1}" dt="2021-06-04T15:14:18.060" v="189" actId="14100"/>
          <ac:picMkLst>
            <pc:docMk/>
            <pc:sldMk cId="0" sldId="257"/>
            <ac:picMk id="6" creationId="{54504DC1-CE05-487E-AF47-2D3A640A0A19}"/>
          </ac:picMkLst>
        </pc:picChg>
        <pc:picChg chg="add mod">
          <ac:chgData name="Liz Stopka" userId="caf4d695-8af9-43a2-8397-1922367ef0d1" providerId="ADAL" clId="{8162203B-D9BB-4CB8-B9BF-DB98CF179DC1}" dt="2021-06-04T15:14:19.834" v="190" actId="14100"/>
          <ac:picMkLst>
            <pc:docMk/>
            <pc:sldMk cId="0" sldId="257"/>
            <ac:picMk id="7" creationId="{1DD3ABB3-64D5-49B2-B29F-D3F33B61A629}"/>
          </ac:picMkLst>
        </pc:picChg>
        <pc:picChg chg="mod">
          <ac:chgData name="Liz Stopka" userId="caf4d695-8af9-43a2-8397-1922367ef0d1" providerId="ADAL" clId="{8162203B-D9BB-4CB8-B9BF-DB98CF179DC1}" dt="2021-06-02T21:35:53.845" v="24" actId="1076"/>
          <ac:picMkLst>
            <pc:docMk/>
            <pc:sldMk cId="0" sldId="257"/>
            <ac:picMk id="72" creationId="{00000000-0000-0000-0000-000000000000}"/>
          </ac:picMkLst>
        </pc:picChg>
      </pc:sldChg>
      <pc:sldChg chg="addSp delSp modSp mod modAnim">
        <pc:chgData name="Liz Stopka" userId="caf4d695-8af9-43a2-8397-1922367ef0d1" providerId="ADAL" clId="{8162203B-D9BB-4CB8-B9BF-DB98CF179DC1}" dt="2021-06-02T21:37:14.811" v="44" actId="1076"/>
        <pc:sldMkLst>
          <pc:docMk/>
          <pc:sldMk cId="0" sldId="258"/>
        </pc:sldMkLst>
        <pc:picChg chg="del">
          <ac:chgData name="Liz Stopka" userId="caf4d695-8af9-43a2-8397-1922367ef0d1" providerId="ADAL" clId="{8162203B-D9BB-4CB8-B9BF-DB98CF179DC1}" dt="2021-06-02T21:37:02.228" v="39" actId="478"/>
          <ac:picMkLst>
            <pc:docMk/>
            <pc:sldMk cId="0" sldId="258"/>
            <ac:picMk id="2" creationId="{12368C23-F3A4-40F0-BC87-D9FB6BD57687}"/>
          </ac:picMkLst>
        </pc:picChg>
        <pc:picChg chg="add del mod">
          <ac:chgData name="Liz Stopka" userId="caf4d695-8af9-43a2-8397-1922367ef0d1" providerId="ADAL" clId="{8162203B-D9BB-4CB8-B9BF-DB98CF179DC1}" dt="2021-06-02T21:37:02.228" v="39" actId="478"/>
          <ac:picMkLst>
            <pc:docMk/>
            <pc:sldMk cId="0" sldId="258"/>
            <ac:picMk id="5" creationId="{88187C00-89C0-4AE5-9A80-F9912DE12833}"/>
          </ac:picMkLst>
        </pc:picChg>
        <pc:picChg chg="add del mod">
          <ac:chgData name="Liz Stopka" userId="caf4d695-8af9-43a2-8397-1922367ef0d1" providerId="ADAL" clId="{8162203B-D9BB-4CB8-B9BF-DB98CF179DC1}" dt="2021-06-02T21:37:02.228" v="39" actId="478"/>
          <ac:picMkLst>
            <pc:docMk/>
            <pc:sldMk cId="0" sldId="258"/>
            <ac:picMk id="6" creationId="{334C5333-7C2D-4033-9CE6-F34BF7C0FC6C}"/>
          </ac:picMkLst>
        </pc:picChg>
        <pc:picChg chg="add mod">
          <ac:chgData name="Liz Stopka" userId="caf4d695-8af9-43a2-8397-1922367ef0d1" providerId="ADAL" clId="{8162203B-D9BB-4CB8-B9BF-DB98CF179DC1}" dt="2021-06-02T21:37:11.173" v="42" actId="14100"/>
          <ac:picMkLst>
            <pc:docMk/>
            <pc:sldMk cId="0" sldId="258"/>
            <ac:picMk id="7" creationId="{28DDE939-CA56-4D45-B7A0-61D0D29B2C9E}"/>
          </ac:picMkLst>
        </pc:picChg>
        <pc:picChg chg="add mod">
          <ac:chgData name="Liz Stopka" userId="caf4d695-8af9-43a2-8397-1922367ef0d1" providerId="ADAL" clId="{8162203B-D9BB-4CB8-B9BF-DB98CF179DC1}" dt="2021-06-02T21:37:14.811" v="44" actId="1076"/>
          <ac:picMkLst>
            <pc:docMk/>
            <pc:sldMk cId="0" sldId="258"/>
            <ac:picMk id="8" creationId="{96555E41-1FC9-40B0-A80F-CFC9320D83BA}"/>
          </ac:picMkLst>
        </pc:picChg>
      </pc:sldChg>
      <pc:sldChg chg="addSp modSp mod">
        <pc:chgData name="Liz Stopka" userId="caf4d695-8af9-43a2-8397-1922367ef0d1" providerId="ADAL" clId="{8162203B-D9BB-4CB8-B9BF-DB98CF179DC1}" dt="2021-06-04T15:14:12.104" v="188" actId="1076"/>
        <pc:sldMkLst>
          <pc:docMk/>
          <pc:sldMk cId="0" sldId="259"/>
        </pc:sldMkLst>
        <pc:picChg chg="add mod">
          <ac:chgData name="Liz Stopka" userId="caf4d695-8af9-43a2-8397-1922367ef0d1" providerId="ADAL" clId="{8162203B-D9BB-4CB8-B9BF-DB98CF179DC1}" dt="2021-06-04T15:14:05.411" v="186" actId="14100"/>
          <ac:picMkLst>
            <pc:docMk/>
            <pc:sldMk cId="0" sldId="259"/>
            <ac:picMk id="5" creationId="{C511D91E-3086-4C15-BFBE-5A2ABFAA2FC7}"/>
          </ac:picMkLst>
        </pc:picChg>
        <pc:picChg chg="add mod">
          <ac:chgData name="Liz Stopka" userId="caf4d695-8af9-43a2-8397-1922367ef0d1" providerId="ADAL" clId="{8162203B-D9BB-4CB8-B9BF-DB98CF179DC1}" dt="2021-06-04T15:14:12.104" v="188" actId="1076"/>
          <ac:picMkLst>
            <pc:docMk/>
            <pc:sldMk cId="0" sldId="259"/>
            <ac:picMk id="6" creationId="{2E9C7A3A-EA85-40A7-81CD-650A4705CDD6}"/>
          </ac:picMkLst>
        </pc:picChg>
      </pc:sldChg>
      <pc:sldChg chg="addSp modSp">
        <pc:chgData name="Liz Stopka" userId="caf4d695-8af9-43a2-8397-1922367ef0d1" providerId="ADAL" clId="{8162203B-D9BB-4CB8-B9BF-DB98CF179DC1}" dt="2021-06-02T21:37:36.908" v="48" actId="1076"/>
        <pc:sldMkLst>
          <pc:docMk/>
          <pc:sldMk cId="0" sldId="260"/>
        </pc:sldMkLst>
        <pc:picChg chg="add mod">
          <ac:chgData name="Liz Stopka" userId="caf4d695-8af9-43a2-8397-1922367ef0d1" providerId="ADAL" clId="{8162203B-D9BB-4CB8-B9BF-DB98CF179DC1}" dt="2021-06-02T21:37:36.908" v="48" actId="1076"/>
          <ac:picMkLst>
            <pc:docMk/>
            <pc:sldMk cId="0" sldId="260"/>
            <ac:picMk id="7" creationId="{63340F1E-5D5A-45A5-A2F3-CAAC1E2B19E2}"/>
          </ac:picMkLst>
        </pc:picChg>
        <pc:picChg chg="add mod">
          <ac:chgData name="Liz Stopka" userId="caf4d695-8af9-43a2-8397-1922367ef0d1" providerId="ADAL" clId="{8162203B-D9BB-4CB8-B9BF-DB98CF179DC1}" dt="2021-06-02T21:37:36.908" v="48" actId="1076"/>
          <ac:picMkLst>
            <pc:docMk/>
            <pc:sldMk cId="0" sldId="260"/>
            <ac:picMk id="8" creationId="{78647A1F-79F7-4C33-8E16-C8949373EEC9}"/>
          </ac:picMkLst>
        </pc:picChg>
      </pc:sldChg>
      <pc:sldChg chg="addSp modSp mod">
        <pc:chgData name="Liz Stopka" userId="caf4d695-8af9-43a2-8397-1922367ef0d1" providerId="ADAL" clId="{8162203B-D9BB-4CB8-B9BF-DB98CF179DC1}" dt="2021-06-02T21:37:54.309" v="53" actId="1076"/>
        <pc:sldMkLst>
          <pc:docMk/>
          <pc:sldMk cId="0" sldId="261"/>
        </pc:sldMkLst>
        <pc:spChg chg="mod">
          <ac:chgData name="Liz Stopka" userId="caf4d695-8af9-43a2-8397-1922367ef0d1" providerId="ADAL" clId="{8162203B-D9BB-4CB8-B9BF-DB98CF179DC1}" dt="2021-06-02T21:37:44.197" v="51" actId="27636"/>
          <ac:spMkLst>
            <pc:docMk/>
            <pc:sldMk cId="0" sldId="261"/>
            <ac:spMk id="98" creationId="{00000000-0000-0000-0000-000000000000}"/>
          </ac:spMkLst>
        </pc:spChg>
        <pc:picChg chg="add mod">
          <ac:chgData name="Liz Stopka" userId="caf4d695-8af9-43a2-8397-1922367ef0d1" providerId="ADAL" clId="{8162203B-D9BB-4CB8-B9BF-DB98CF179DC1}" dt="2021-06-02T21:37:51.100" v="52" actId="1076"/>
          <ac:picMkLst>
            <pc:docMk/>
            <pc:sldMk cId="0" sldId="261"/>
            <ac:picMk id="7" creationId="{EF782CA2-E31E-41F4-AE1F-144E3D1AD8D8}"/>
          </ac:picMkLst>
        </pc:picChg>
        <pc:picChg chg="add mod">
          <ac:chgData name="Liz Stopka" userId="caf4d695-8af9-43a2-8397-1922367ef0d1" providerId="ADAL" clId="{8162203B-D9BB-4CB8-B9BF-DB98CF179DC1}" dt="2021-06-02T21:37:54.309" v="53" actId="1076"/>
          <ac:picMkLst>
            <pc:docMk/>
            <pc:sldMk cId="0" sldId="261"/>
            <ac:picMk id="8" creationId="{E4A8DA8C-7EF2-46FA-ABF3-440C4015701A}"/>
          </ac:picMkLst>
        </pc:picChg>
      </pc:sldChg>
      <pc:sldChg chg="addSp modSp mod">
        <pc:chgData name="Liz Stopka" userId="caf4d695-8af9-43a2-8397-1922367ef0d1" providerId="ADAL" clId="{8162203B-D9BB-4CB8-B9BF-DB98CF179DC1}" dt="2021-06-02T21:42:30.925" v="117" actId="1076"/>
        <pc:sldMkLst>
          <pc:docMk/>
          <pc:sldMk cId="0" sldId="262"/>
        </pc:sldMkLst>
        <pc:spChg chg="mod">
          <ac:chgData name="Liz Stopka" userId="caf4d695-8af9-43a2-8397-1922367ef0d1" providerId="ADAL" clId="{8162203B-D9BB-4CB8-B9BF-DB98CF179DC1}" dt="2021-06-02T21:38:34.324" v="71" actId="20577"/>
          <ac:spMkLst>
            <pc:docMk/>
            <pc:sldMk cId="0" sldId="262"/>
            <ac:spMk id="106" creationId="{00000000-0000-0000-0000-000000000000}"/>
          </ac:spMkLst>
        </pc:spChg>
        <pc:picChg chg="add mod">
          <ac:chgData name="Liz Stopka" userId="caf4d695-8af9-43a2-8397-1922367ef0d1" providerId="ADAL" clId="{8162203B-D9BB-4CB8-B9BF-DB98CF179DC1}" dt="2021-06-02T21:42:30.747" v="116" actId="1076"/>
          <ac:picMkLst>
            <pc:docMk/>
            <pc:sldMk cId="0" sldId="262"/>
            <ac:picMk id="8" creationId="{01782844-1175-4025-916E-D68CE43DF31B}"/>
          </ac:picMkLst>
        </pc:picChg>
        <pc:picChg chg="add mod">
          <ac:chgData name="Liz Stopka" userId="caf4d695-8af9-43a2-8397-1922367ef0d1" providerId="ADAL" clId="{8162203B-D9BB-4CB8-B9BF-DB98CF179DC1}" dt="2021-06-02T21:42:30.925" v="117" actId="1076"/>
          <ac:picMkLst>
            <pc:docMk/>
            <pc:sldMk cId="0" sldId="262"/>
            <ac:picMk id="9" creationId="{B27C78B9-CB91-442C-AC0F-3DAB1D5D1300}"/>
          </ac:picMkLst>
        </pc:picChg>
        <pc:picChg chg="mod">
          <ac:chgData name="Liz Stopka" userId="caf4d695-8af9-43a2-8397-1922367ef0d1" providerId="ADAL" clId="{8162203B-D9BB-4CB8-B9BF-DB98CF179DC1}" dt="2021-06-02T21:38:08.901" v="61" actId="14100"/>
          <ac:picMkLst>
            <pc:docMk/>
            <pc:sldMk cId="0" sldId="262"/>
            <ac:picMk id="108" creationId="{00000000-0000-0000-0000-000000000000}"/>
          </ac:picMkLst>
        </pc:picChg>
      </pc:sldChg>
      <pc:sldChg chg="addSp delSp modSp mod">
        <pc:chgData name="Liz Stopka" userId="caf4d695-8af9-43a2-8397-1922367ef0d1" providerId="ADAL" clId="{8162203B-D9BB-4CB8-B9BF-DB98CF179DC1}" dt="2021-06-02T21:42:33.199" v="128" actId="1076"/>
        <pc:sldMkLst>
          <pc:docMk/>
          <pc:sldMk cId="0" sldId="263"/>
        </pc:sldMkLst>
        <pc:spChg chg="mod">
          <ac:chgData name="Liz Stopka" userId="caf4d695-8af9-43a2-8397-1922367ef0d1" providerId="ADAL" clId="{8162203B-D9BB-4CB8-B9BF-DB98CF179DC1}" dt="2021-06-02T21:39:24.409" v="88" actId="1076"/>
          <ac:spMkLst>
            <pc:docMk/>
            <pc:sldMk cId="0" sldId="263"/>
            <ac:spMk id="115" creationId="{00000000-0000-0000-0000-000000000000}"/>
          </ac:spMkLst>
        </pc:spChg>
        <pc:picChg chg="add del mod">
          <ac:chgData name="Liz Stopka" userId="caf4d695-8af9-43a2-8397-1922367ef0d1" providerId="ADAL" clId="{8162203B-D9BB-4CB8-B9BF-DB98CF179DC1}" dt="2021-06-02T21:42:31.112" v="118"/>
          <ac:picMkLst>
            <pc:docMk/>
            <pc:sldMk cId="0" sldId="263"/>
            <ac:picMk id="11" creationId="{3DCAB53D-C75E-41D1-A71B-C27B7C011150}"/>
          </ac:picMkLst>
        </pc:picChg>
        <pc:picChg chg="add del mod">
          <ac:chgData name="Liz Stopka" userId="caf4d695-8af9-43a2-8397-1922367ef0d1" providerId="ADAL" clId="{8162203B-D9BB-4CB8-B9BF-DB98CF179DC1}" dt="2021-06-02T21:42:33.199" v="128" actId="1076"/>
          <ac:picMkLst>
            <pc:docMk/>
            <pc:sldMk cId="0" sldId="263"/>
            <ac:picMk id="12" creationId="{3609AAED-CE56-4363-AB6D-74CA3423703E}"/>
          </ac:picMkLst>
        </pc:picChg>
        <pc:picChg chg="mod">
          <ac:chgData name="Liz Stopka" userId="caf4d695-8af9-43a2-8397-1922367ef0d1" providerId="ADAL" clId="{8162203B-D9BB-4CB8-B9BF-DB98CF179DC1}" dt="2021-06-02T21:42:33.001" v="127" actId="1076"/>
          <ac:picMkLst>
            <pc:docMk/>
            <pc:sldMk cId="0" sldId="263"/>
            <ac:picMk id="119" creationId="{00000000-0000-0000-0000-000000000000}"/>
          </ac:picMkLst>
        </pc:picChg>
        <pc:picChg chg="mod">
          <ac:chgData name="Liz Stopka" userId="caf4d695-8af9-43a2-8397-1922367ef0d1" providerId="ADAL" clId="{8162203B-D9BB-4CB8-B9BF-DB98CF179DC1}" dt="2021-06-02T21:42:32.798" v="126" actId="1076"/>
          <ac:picMkLst>
            <pc:docMk/>
            <pc:sldMk cId="0" sldId="263"/>
            <ac:picMk id="120" creationId="{00000000-0000-0000-0000-000000000000}"/>
          </ac:picMkLst>
        </pc:picChg>
      </pc:sldChg>
      <pc:sldChg chg="addSp delSp modSp">
        <pc:chgData name="Liz Stopka" userId="caf4d695-8af9-43a2-8397-1922367ef0d1" providerId="ADAL" clId="{8162203B-D9BB-4CB8-B9BF-DB98CF179DC1}" dt="2021-06-02T21:42:33.419" v="129"/>
        <pc:sldMkLst>
          <pc:docMk/>
          <pc:sldMk cId="0" sldId="264"/>
        </pc:sldMkLst>
        <pc:picChg chg="add del mod">
          <ac:chgData name="Liz Stopka" userId="caf4d695-8af9-43a2-8397-1922367ef0d1" providerId="ADAL" clId="{8162203B-D9BB-4CB8-B9BF-DB98CF179DC1}" dt="2021-06-02T21:42:33.419" v="129"/>
          <ac:picMkLst>
            <pc:docMk/>
            <pc:sldMk cId="0" sldId="264"/>
            <ac:picMk id="6" creationId="{C381B8F7-8A20-4E07-A02D-21E1753ECC43}"/>
          </ac:picMkLst>
        </pc:picChg>
        <pc:picChg chg="add del mod">
          <ac:chgData name="Liz Stopka" userId="caf4d695-8af9-43a2-8397-1922367ef0d1" providerId="ADAL" clId="{8162203B-D9BB-4CB8-B9BF-DB98CF179DC1}" dt="2021-06-02T21:42:33.419" v="129"/>
          <ac:picMkLst>
            <pc:docMk/>
            <pc:sldMk cId="0" sldId="264"/>
            <ac:picMk id="7" creationId="{CC402085-DE97-4796-9EFF-9A19FA2724E2}"/>
          </ac:picMkLst>
        </pc:picChg>
      </pc:sldChg>
      <pc:sldChg chg="addSp delSp modSp del mod">
        <pc:chgData name="Liz Stopka" userId="caf4d695-8af9-43a2-8397-1922367ef0d1" providerId="ADAL" clId="{8162203B-D9BB-4CB8-B9BF-DB98CF179DC1}" dt="2022-10-05T15:55:29.712" v="207" actId="47"/>
        <pc:sldMkLst>
          <pc:docMk/>
          <pc:sldMk cId="0" sldId="265"/>
        </pc:sldMkLst>
        <pc:spChg chg="mod">
          <ac:chgData name="Liz Stopka" userId="caf4d695-8af9-43a2-8397-1922367ef0d1" providerId="ADAL" clId="{8162203B-D9BB-4CB8-B9BF-DB98CF179DC1}" dt="2022-10-05T15:41:55.937" v="205"/>
          <ac:spMkLst>
            <pc:docMk/>
            <pc:sldMk cId="0" sldId="265"/>
            <ac:spMk id="134" creationId="{00000000-0000-0000-0000-000000000000}"/>
          </ac:spMkLst>
        </pc:spChg>
        <pc:picChg chg="add del mod">
          <ac:chgData name="Liz Stopka" userId="caf4d695-8af9-43a2-8397-1922367ef0d1" providerId="ADAL" clId="{8162203B-D9BB-4CB8-B9BF-DB98CF179DC1}" dt="2021-06-02T21:42:33.674" v="130"/>
          <ac:picMkLst>
            <pc:docMk/>
            <pc:sldMk cId="0" sldId="265"/>
            <ac:picMk id="4" creationId="{AE1DEE85-6103-4E1D-BA0F-4D93012B418F}"/>
          </ac:picMkLst>
        </pc:picChg>
        <pc:picChg chg="add del mod">
          <ac:chgData name="Liz Stopka" userId="caf4d695-8af9-43a2-8397-1922367ef0d1" providerId="ADAL" clId="{8162203B-D9BB-4CB8-B9BF-DB98CF179DC1}" dt="2021-06-02T21:42:33.674" v="130"/>
          <ac:picMkLst>
            <pc:docMk/>
            <pc:sldMk cId="0" sldId="265"/>
            <ac:picMk id="5" creationId="{AD1D9C24-1AB9-4278-A168-03C57DE75871}"/>
          </ac:picMkLst>
        </pc:picChg>
      </pc:sldChg>
      <pc:sldChg chg="addSp delSp modSp new mod ord">
        <pc:chgData name="Liz Stopka" userId="caf4d695-8af9-43a2-8397-1922367ef0d1" providerId="ADAL" clId="{8162203B-D9BB-4CB8-B9BF-DB98CF179DC1}" dt="2021-06-04T15:13:54.439" v="185"/>
        <pc:sldMkLst>
          <pc:docMk/>
          <pc:sldMk cId="2000958725" sldId="266"/>
        </pc:sldMkLst>
        <pc:spChg chg="mod">
          <ac:chgData name="Liz Stopka" userId="caf4d695-8af9-43a2-8397-1922367ef0d1" providerId="ADAL" clId="{8162203B-D9BB-4CB8-B9BF-DB98CF179DC1}" dt="2021-06-04T15:13:39.587" v="184" actId="20577"/>
          <ac:spMkLst>
            <pc:docMk/>
            <pc:sldMk cId="2000958725" sldId="266"/>
            <ac:spMk id="2" creationId="{55F0FBEB-9676-4055-89FB-C44BC7DFB1CE}"/>
          </ac:spMkLst>
        </pc:spChg>
        <pc:spChg chg="mod">
          <ac:chgData name="Liz Stopka" userId="caf4d695-8af9-43a2-8397-1922367ef0d1" providerId="ADAL" clId="{8162203B-D9BB-4CB8-B9BF-DB98CF179DC1}" dt="2021-06-04T15:12:22.480" v="149" actId="5793"/>
          <ac:spMkLst>
            <pc:docMk/>
            <pc:sldMk cId="2000958725" sldId="266"/>
            <ac:spMk id="3" creationId="{79DE2121-8C76-4D62-95D9-9E54611E9E56}"/>
          </ac:spMkLst>
        </pc:spChg>
        <pc:spChg chg="del">
          <ac:chgData name="Liz Stopka" userId="caf4d695-8af9-43a2-8397-1922367ef0d1" providerId="ADAL" clId="{8162203B-D9BB-4CB8-B9BF-DB98CF179DC1}" dt="2021-06-04T15:12:13.839" v="138" actId="478"/>
          <ac:spMkLst>
            <pc:docMk/>
            <pc:sldMk cId="2000958725" sldId="266"/>
            <ac:spMk id="4" creationId="{6A30186F-5E99-4485-90BC-2D17BDB73998}"/>
          </ac:spMkLst>
        </pc:spChg>
        <pc:picChg chg="add mod">
          <ac:chgData name="Liz Stopka" userId="caf4d695-8af9-43a2-8397-1922367ef0d1" providerId="ADAL" clId="{8162203B-D9BB-4CB8-B9BF-DB98CF179DC1}" dt="2021-06-04T15:13:54.439" v="185"/>
          <ac:picMkLst>
            <pc:docMk/>
            <pc:sldMk cId="2000958725" sldId="266"/>
            <ac:picMk id="5" creationId="{86F83A44-18E2-407E-8091-11EE02CC0DDD}"/>
          </ac:picMkLst>
        </pc:picChg>
        <pc:picChg chg="add mod">
          <ac:chgData name="Liz Stopka" userId="caf4d695-8af9-43a2-8397-1922367ef0d1" providerId="ADAL" clId="{8162203B-D9BB-4CB8-B9BF-DB98CF179DC1}" dt="2021-06-04T15:13:54.439" v="185"/>
          <ac:picMkLst>
            <pc:docMk/>
            <pc:sldMk cId="2000958725" sldId="266"/>
            <ac:picMk id="6" creationId="{25CA759B-CC36-4A1E-8D7C-A1EA03BB4FB8}"/>
          </ac:picMkLst>
        </pc:picChg>
      </pc:sldChg>
      <pc:sldChg chg="modSp add mod">
        <pc:chgData name="Liz Stopka" userId="caf4d695-8af9-43a2-8397-1922367ef0d1" providerId="ADAL" clId="{8162203B-D9BB-4CB8-B9BF-DB98CF179DC1}" dt="2022-10-05T15:55:35.936" v="214" actId="20577"/>
        <pc:sldMkLst>
          <pc:docMk/>
          <pc:sldMk cId="1901082075" sldId="278"/>
        </pc:sldMkLst>
        <pc:spChg chg="mod">
          <ac:chgData name="Liz Stopka" userId="caf4d695-8af9-43a2-8397-1922367ef0d1" providerId="ADAL" clId="{8162203B-D9BB-4CB8-B9BF-DB98CF179DC1}" dt="2022-10-05T15:55:35.936" v="214" actId="20577"/>
          <ac:spMkLst>
            <pc:docMk/>
            <pc:sldMk cId="1901082075" sldId="278"/>
            <ac:spMk id="2" creationId="{FEACF36E-408E-F616-5C20-EE87E5D26F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b3a0f23f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b3a0f23f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4db036927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4db036927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4db03692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4db03692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4db03692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4db03692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4db03692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4db03692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4db03692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4db03692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4db036927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4db036927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b3a0f23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b3a0f23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weden.se/life/people/sami-in-sweden" TargetMode="External"/><Relationship Id="rId3" Type="http://schemas.openxmlformats.org/officeDocument/2006/relationships/hyperlink" Target="https://imagebank.sweden.se/search#filter" TargetMode="External"/><Relationship Id="rId7" Type="http://schemas.openxmlformats.org/officeDocument/2006/relationships/hyperlink" Target="https://urplay.se/program/199002-nationen-svensk-slavhandel" TargetMode="External"/><Relationship Id="rId12" Type="http://schemas.openxmlformats.org/officeDocument/2006/relationships/hyperlink" Target="https://bpspsychub.onlinelibrary.wiley.com/doi/epdf/10.1111/bjso.12495" TargetMode="External"/><Relationship Id="rId2" Type="http://schemas.openxmlformats.org/officeDocument/2006/relationships/hyperlink" Target="https://www.afrosvenskarna.se/afrosvensk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igrationsverket.se/Om-Migrationsverket/Pressrum/Vanliga-fragor-fran-journalister/Historik.html" TargetMode="External"/><Relationship Id="rId11" Type="http://schemas.openxmlformats.org/officeDocument/2006/relationships/hyperlink" Target="https://www.idunn.no/doi/epdf/10.18261/njsr.13.1.5" TargetMode="External"/><Relationship Id="rId5" Type="http://schemas.openxmlformats.org/officeDocument/2006/relationships/hyperlink" Target="https://www.jacobinmag.com/2020/06/sweden-black-lives-matter-defund-the-police-europe-neoliberalism-racism" TargetMode="External"/><Relationship Id="rId10" Type="http://schemas.openxmlformats.org/officeDocument/2006/relationships/hyperlink" Target="https://www.mnopedia.org/swedish-immigration-minnesota" TargetMode="External"/><Relationship Id="rId4" Type="http://schemas.openxmlformats.org/officeDocument/2006/relationships/hyperlink" Target="http://www.tobiashubinette.se/afrofobi.pdf" TargetMode="External"/><Relationship Id="rId9" Type="http://schemas.openxmlformats.org/officeDocument/2006/relationships/hyperlink" Target="https://sweden.se/life/equality/swedens-national-minoriti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aaregistry.org/story/seinabo-sey-singer-born/" TargetMode="External"/><Relationship Id="rId7" Type="http://schemas.openxmlformats.org/officeDocument/2006/relationships/hyperlink" Target="https://aaregistry.org/story/alice-bah-kuhnke-politician-born/" TargetMode="External"/><Relationship Id="rId2" Type="http://schemas.openxmlformats.org/officeDocument/2006/relationships/hyperlink" Target="https://aaregistry.org/story/amie-bramme-sey-media-journalist-bor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aregistry.org/story/jason-michael-bosak-singer-born/" TargetMode="External"/><Relationship Id="rId5" Type="http://schemas.openxmlformats.org/officeDocument/2006/relationships/hyperlink" Target="https://aaregistry.org/story/marcus-samuelson-chef-and-restaurateur-born/" TargetMode="External"/><Relationship Id="rId4" Type="http://schemas.openxmlformats.org/officeDocument/2006/relationships/hyperlink" Target="https://aaregistry.org/story/fanna-norrby-writer-born/" TargetMode="External"/><Relationship Id="rId9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Recent Demographic Trends in Sweden </a:t>
            </a:r>
            <a:br>
              <a:rPr lang="en" dirty="0"/>
            </a:br>
            <a:r>
              <a:rPr lang="en" dirty="0"/>
              <a:t>Part 1: Context</a:t>
            </a:r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collaboration between the African American Registry and the American Swedish Institute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Presented by Liz Stopka, ASI Language Programs Coordinator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F9EE99-DFD4-4AA4-9057-A0FF9244B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26" name="1D15A768-F44C-4D7F-96F1-AABB92DEDADD">
            <a:extLst>
              <a:ext uri="{FF2B5EF4-FFF2-40B4-BE49-F238E27FC236}">
                <a16:creationId xmlns:a16="http://schemas.microsoft.com/office/drawing/2014/main" id="{931E15E5-2130-4E02-8993-CA37C4B9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2733917"/>
            <a:ext cx="983799" cy="93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F6EA9-EB50-4573-9873-204DFF796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272" y="2909807"/>
            <a:ext cx="1262733" cy="581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5"/>
    </mc:Choice>
    <mc:Fallback xmlns="">
      <p:transition spd="slow" advTm="2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today’s lesson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Historical context - Migration in Swedish history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Who lives in Sweden today?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Well-known afrosvenskar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Check out part 2 to learn some Swedish vocabulary related to demographics</a:t>
            </a:r>
            <a:endParaRPr sz="1500"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5050" y="2522225"/>
            <a:ext cx="2477925" cy="17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9F8CB9-486C-4F6B-8444-200DC1199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6" name="1D15A768-F44C-4D7F-96F1-AABB92DEDADD">
            <a:extLst>
              <a:ext uri="{FF2B5EF4-FFF2-40B4-BE49-F238E27FC236}">
                <a16:creationId xmlns:a16="http://schemas.microsoft.com/office/drawing/2014/main" id="{C381B8F7-8A20-4E07-A02D-21E1753E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" y="4185161"/>
            <a:ext cx="819500" cy="7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02085-DE97-4796-9EFF-9A19FA272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283" y="4400808"/>
            <a:ext cx="1049143" cy="483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5"/>
    </mc:Choice>
    <mc:Fallback xmlns="">
      <p:transition spd="slow" advTm="3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F36E-408E-F616-5C20-EE87E5D2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Sources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6F8E2-56DF-B97C-3723-03F29155D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35819"/>
            <a:ext cx="8520600" cy="3807681"/>
          </a:xfrm>
        </p:spPr>
        <p:txBody>
          <a:bodyPr>
            <a:normAutofit fontScale="77500" lnSpcReduction="20000"/>
          </a:bodyPr>
          <a:lstStyle/>
          <a:p>
            <a:pPr marL="146050" indent="0">
              <a:buNone/>
            </a:pPr>
            <a:endParaRPr lang="sv-SE" dirty="0">
              <a:hlinkClick r:id="rId2"/>
            </a:endParaRPr>
          </a:p>
          <a:p>
            <a:pPr marL="146050" indent="0">
              <a:buNone/>
            </a:pPr>
            <a:r>
              <a:rPr lang="sv-SE" dirty="0">
                <a:hlinkClick r:id="rId2"/>
              </a:rPr>
              <a:t>Afrosvenskar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3"/>
              </a:rPr>
              <a:t>Imagebank Sweden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4"/>
              </a:rPr>
              <a:t>Afrofobi report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5"/>
              </a:rPr>
              <a:t>Burlin, Alexander ”Sweden’s Shameful Record on Racism Shows Why We Need Black Lives Matter”, Jacobin, 6/2020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6"/>
              </a:rPr>
              <a:t>Migrationsverket – Historik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7"/>
              </a:rPr>
              <a:t>Nationen: Svensk slavhandel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8"/>
              </a:rPr>
              <a:t>Sami in Sweden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9"/>
              </a:rPr>
              <a:t>Sweden’s National Minorities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10"/>
              </a:rPr>
              <a:t>Swedish Immigration to Minnesota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11"/>
              </a:rPr>
              <a:t>Törngren, Sayaka Osanami, ”Understanding Race in Sweden: The Racialisation and Deracialisation of Multiethnic and Multiracial Swedes”, Nordic Journal of Social Research, 2022</a:t>
            </a:r>
            <a:endParaRPr lang="sv-SE" dirty="0"/>
          </a:p>
          <a:p>
            <a:pPr marL="146050" indent="0">
              <a:buNone/>
            </a:pPr>
            <a:endParaRPr lang="sv-SE" dirty="0"/>
          </a:p>
          <a:p>
            <a:pPr marL="146050" indent="0">
              <a:buNone/>
            </a:pPr>
            <a:r>
              <a:rPr lang="sv-SE" dirty="0">
                <a:hlinkClick r:id="rId12"/>
              </a:rPr>
              <a:t>Wikström, Peter and Hübinette, Tobias ”Equality data as immoral race politics: A case study of liberal, colour-blind, and antiracialist opposition to equality data in Sweden”, British Journal of Social Psychology, 2021</a:t>
            </a:r>
            <a:r>
              <a:rPr lang="sv-SE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8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Hej och Välkommen till lektion 1! </a:t>
            </a: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AC0BC5-D694-4637-830D-300BCE523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6" name="1D15A768-F44C-4D7F-96F1-AABB92DEDADD">
            <a:extLst>
              <a:ext uri="{FF2B5EF4-FFF2-40B4-BE49-F238E27FC236}">
                <a16:creationId xmlns:a16="http://schemas.microsoft.com/office/drawing/2014/main" id="{54504DC1-CE05-487E-AF47-2D3A640A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4411148"/>
            <a:ext cx="674752" cy="64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3ABB3-64D5-49B2-B29F-D3F33B61A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479" y="4565451"/>
            <a:ext cx="923548" cy="425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9"/>
    </mc:Choice>
    <mc:Fallback xmlns="">
      <p:transition spd="slow" advTm="4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we start...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82455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images come to mind when you think of Sweden or Swedish people? </a:t>
            </a:r>
            <a:endParaRPr sz="23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/>
              <a:t>Take a moment to think and jot down some notes. </a:t>
            </a:r>
            <a:endParaRPr sz="2300"/>
          </a:p>
        </p:txBody>
      </p:sp>
      <p:pic>
        <p:nvPicPr>
          <p:cNvPr id="7" name="1D15A768-F44C-4D7F-96F1-AABB92DEDADD">
            <a:extLst>
              <a:ext uri="{FF2B5EF4-FFF2-40B4-BE49-F238E27FC236}">
                <a16:creationId xmlns:a16="http://schemas.microsoft.com/office/drawing/2014/main" id="{28DDE939-CA56-4D45-B7A0-61D0D29B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" y="4185161"/>
            <a:ext cx="819500" cy="7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55E41-1FC9-40B0-A80F-CFC9320D8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83" y="4400808"/>
            <a:ext cx="1049143" cy="483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74"/>
    </mc:Choice>
    <mc:Fallback xmlns="">
      <p:transition spd="slow" advTm="738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today’s lesson...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Communicate a basic introduction to Sweden and its people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Provide a context for understanding the position of Black Swedes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part 2 of the video, we will explore basic Swedish vocabulary related to Swedish demographics 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4611E9-4359-4C01-ACED-CD89281AF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5" name="1D15A768-F44C-4D7F-96F1-AABB92DEDADD">
            <a:extLst>
              <a:ext uri="{FF2B5EF4-FFF2-40B4-BE49-F238E27FC236}">
                <a16:creationId xmlns:a16="http://schemas.microsoft.com/office/drawing/2014/main" id="{C511D91E-3086-4C15-BFBE-5A2ABFAA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4" y="4373610"/>
            <a:ext cx="660175" cy="62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C7A3A-EA85-40A7-81CD-650A4705C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293" y="4567956"/>
            <a:ext cx="918112" cy="423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8"/>
    </mc:Choice>
    <mc:Fallback xmlns="">
      <p:transition spd="slow" advTm="1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Sweden? 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Northern Europe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Part of Scandinavia - Denmark, Norway, Sweden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Part of the Nordic countries -  Finland, Iceland, Denmark, Norway, Sweden</a:t>
            </a:r>
            <a:endParaRPr sz="1800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0755" y="0"/>
            <a:ext cx="299619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238515-6AA8-4176-9362-465909E12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7" name="1D15A768-F44C-4D7F-96F1-AABB92DEDADD">
            <a:extLst>
              <a:ext uri="{FF2B5EF4-FFF2-40B4-BE49-F238E27FC236}">
                <a16:creationId xmlns:a16="http://schemas.microsoft.com/office/drawing/2014/main" id="{63340F1E-5D5A-45A5-A2F3-CAAC1E2B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13287"/>
            <a:ext cx="819500" cy="7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47A1F-79F7-4C33-8E16-C8949373E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782" y="4428934"/>
            <a:ext cx="1049143" cy="483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0"/>
    </mc:Choice>
    <mc:Fallback xmlns="">
      <p:transition spd="slow" advTm="3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72950" y="34785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context : Migration in Swedish history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144920" y="1327800"/>
            <a:ext cx="4794529" cy="3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23" dirty="0"/>
              <a:t>Major emigration from Sweden </a:t>
            </a:r>
            <a:endParaRPr sz="2123" dirty="0"/>
          </a:p>
          <a:p>
            <a:pPr marL="914400" lvl="0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123" dirty="0"/>
              <a:t>Around 1.3 million Swedes left from mid 1800s - early 1900s </a:t>
            </a:r>
            <a:endParaRPr sz="2123" dirty="0"/>
          </a:p>
          <a:p>
            <a:pPr marL="914400" lvl="0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123" dirty="0"/>
              <a:t>Many settled in the US </a:t>
            </a:r>
            <a:endParaRPr sz="2123" dirty="0"/>
          </a:p>
          <a:p>
            <a:pPr marL="1828800" lvl="1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123" dirty="0"/>
              <a:t>Minnesota / Midwest - Homestead Act of 1862</a:t>
            </a:r>
            <a:endParaRPr sz="2123" dirty="0"/>
          </a:p>
          <a:p>
            <a:pPr marL="1828800" lvl="1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endParaRPr sz="2123" dirty="0"/>
          </a:p>
          <a:p>
            <a:pPr marL="457200" lvl="0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23" dirty="0"/>
              <a:t>Waves of immigration to Sweden </a:t>
            </a:r>
            <a:endParaRPr sz="2123" dirty="0"/>
          </a:p>
          <a:p>
            <a:pPr marL="914400" lvl="1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123" dirty="0"/>
              <a:t>Pre WW II </a:t>
            </a:r>
            <a:endParaRPr sz="2123" dirty="0"/>
          </a:p>
          <a:p>
            <a:pPr marL="914400" lvl="1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123" dirty="0"/>
              <a:t>Post WW II </a:t>
            </a:r>
            <a:endParaRPr sz="2123" dirty="0"/>
          </a:p>
          <a:p>
            <a:pPr marL="914400" lvl="1" indent="-333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123" dirty="0"/>
              <a:t>Recent years </a:t>
            </a:r>
            <a:endParaRPr sz="2123" dirty="0"/>
          </a:p>
          <a:p>
            <a:pPr marL="9144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123" dirty="0"/>
          </a:p>
          <a:p>
            <a:pPr marL="457200" lvl="0" indent="-33310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123" dirty="0"/>
              <a:t>Sweden’s colonial period and participation in the slave trade (1638 - 1878)</a:t>
            </a:r>
            <a:endParaRPr sz="2123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8575" y="1327800"/>
            <a:ext cx="2756950" cy="17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8575" y="33164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3CE348-2211-4F64-B8A0-B36262D12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7" name="1D15A768-F44C-4D7F-96F1-AABB92DEDADD">
            <a:extLst>
              <a:ext uri="{FF2B5EF4-FFF2-40B4-BE49-F238E27FC236}">
                <a16:creationId xmlns:a16="http://schemas.microsoft.com/office/drawing/2014/main" id="{EF782CA2-E31E-41F4-AE1F-144E3D1A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7" y="4225987"/>
            <a:ext cx="819500" cy="7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8DA8C-7EF2-46FA-ABF3-440C401570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70" y="4439228"/>
            <a:ext cx="1049143" cy="483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10"/>
    </mc:Choice>
    <mc:Fallback xmlns="">
      <p:transition spd="slow" advTm="36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lives in Sweden today?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45889" y="1351025"/>
            <a:ext cx="5175735" cy="3609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Around 10.4 million people live in Sweden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In 2020, around 20% of the population was born outside of Sweden</a:t>
            </a:r>
            <a:endParaRPr sz="1600" dirty="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Around 20,000 Sami - indigenous population of the Arctic Circle 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5 national minorities in Sweden - Jews, Roma, Sami, Swedish Finns and Tornedalers</a:t>
            </a:r>
            <a:endParaRPr sz="1600" dirty="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Around 350, 000 Afro-Swedes </a:t>
            </a:r>
            <a:endParaRPr sz="1600" dirty="0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2675" y="1351025"/>
            <a:ext cx="2541327" cy="169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1624" y="3542339"/>
            <a:ext cx="1809751" cy="14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4250" y="3209538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069892-9344-4C30-861F-B832D8A6B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8" name="1D15A768-F44C-4D7F-96F1-AABB92DEDADD">
            <a:extLst>
              <a:ext uri="{FF2B5EF4-FFF2-40B4-BE49-F238E27FC236}">
                <a16:creationId xmlns:a16="http://schemas.microsoft.com/office/drawing/2014/main" id="{01782844-1175-4025-916E-D68CE43D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07951"/>
            <a:ext cx="792434" cy="7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7C78B9-CB91-442C-AC0F-3DAB1D5D1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652" y="4409662"/>
            <a:ext cx="1010722" cy="465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32"/>
    </mc:Choice>
    <mc:Fallback xmlns="">
      <p:transition spd="slow" advTm="19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D15A768-F44C-4D7F-96F1-AABB92DEDADD">
            <a:extLst>
              <a:ext uri="{FF2B5EF4-FFF2-40B4-BE49-F238E27FC236}">
                <a16:creationId xmlns:a16="http://schemas.microsoft.com/office/drawing/2014/main" id="{3DCAB53D-C75E-41D1-A71B-C27B7C011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" y="4185161"/>
            <a:ext cx="819500" cy="7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09AAED-CE56-4363-AB6D-74CA34237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904" y="4340133"/>
            <a:ext cx="1049143" cy="483534"/>
          </a:xfrm>
          <a:prstGeom prst="rect">
            <a:avLst/>
          </a:prstGeom>
        </p:spPr>
      </p:pic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few well-known Afro-Swedes (afrosvenskar)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Jason “Timbuktu” Diakité - rapper/author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Alice Bah Kunke - politician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Marcus Samuelsson - chef / author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Fanna Ndow Norrby/Amie Bramme Sey - podcast hosts / media presenters 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Amat Levin - journalist / author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Seinabo Sey - musical artist</a:t>
            </a:r>
            <a:endParaRPr sz="1600"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4450" y="1384400"/>
            <a:ext cx="1147576" cy="163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8425" y="1408738"/>
            <a:ext cx="1416465" cy="163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98825" y="1506100"/>
            <a:ext cx="1923505" cy="144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65437" y="3484303"/>
            <a:ext cx="1576045" cy="142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93886" y="3560607"/>
            <a:ext cx="2282304" cy="124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63591" y="3423725"/>
            <a:ext cx="2740608" cy="154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9E5E7F-5000-4C9E-96ED-41CCC4DC4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03"/>
    </mc:Choice>
    <mc:Fallback xmlns="">
      <p:transition spd="slow" advTm="13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FBEB-9676-4055-89FB-C44BC7DF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 on Afro-Swedes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E2121-8C76-4D62-95D9-9E54611E9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505700"/>
            <a:ext cx="8048529" cy="3076200"/>
          </a:xfrm>
        </p:spPr>
        <p:txBody>
          <a:bodyPr>
            <a:normAutofit/>
          </a:bodyPr>
          <a:lstStyle/>
          <a:p>
            <a:r>
              <a:rPr lang="en-US" u="sng" dirty="0">
                <a:hlinkClick r:id="rId2"/>
              </a:rPr>
              <a:t>https://aaregistry.org/story/amie-bramme-sey-media-journalist-born/</a:t>
            </a:r>
            <a:endParaRPr lang="en-US" dirty="0"/>
          </a:p>
          <a:p>
            <a:pPr marL="146050" indent="0">
              <a:buNone/>
            </a:pPr>
            <a:endParaRPr lang="en-US" dirty="0"/>
          </a:p>
          <a:p>
            <a:r>
              <a:rPr lang="en-US" u="sng" dirty="0">
                <a:hlinkClick r:id="rId3"/>
              </a:rPr>
              <a:t>https://aaregistry.org/story/seinabo-sey-singer-born/</a:t>
            </a:r>
            <a:endParaRPr lang="en-US" dirty="0"/>
          </a:p>
          <a:p>
            <a:pPr marL="146050" indent="0">
              <a:buNone/>
            </a:pPr>
            <a:r>
              <a:rPr lang="en-US" dirty="0"/>
              <a:t> </a:t>
            </a:r>
          </a:p>
          <a:p>
            <a:r>
              <a:rPr lang="en-US" u="sng" dirty="0">
                <a:hlinkClick r:id="rId4"/>
              </a:rPr>
              <a:t>https://aaregistry.org/story/fanna-norrby-writer-born/</a:t>
            </a:r>
            <a:endParaRPr lang="en-US" dirty="0"/>
          </a:p>
          <a:p>
            <a:pPr marL="146050" indent="0">
              <a:buNone/>
            </a:pPr>
            <a:endParaRPr lang="en-US" dirty="0"/>
          </a:p>
          <a:p>
            <a:r>
              <a:rPr lang="en-US" u="sng" dirty="0">
                <a:hlinkClick r:id="rId5"/>
              </a:rPr>
              <a:t>https://aaregistry.org/story/marcus-samuelson-chef-and-restaurateur-born/</a:t>
            </a:r>
            <a:endParaRPr lang="en-US" dirty="0"/>
          </a:p>
          <a:p>
            <a:pPr marL="146050" indent="0">
              <a:buNone/>
            </a:pPr>
            <a:endParaRPr lang="en-US" dirty="0"/>
          </a:p>
          <a:p>
            <a:r>
              <a:rPr lang="en-US" u="sng" dirty="0">
                <a:hlinkClick r:id="rId6"/>
              </a:rPr>
              <a:t>https://aaregistry.org/story/jason-michael-bosak-singer-born/</a:t>
            </a:r>
            <a:endParaRPr lang="en-US" dirty="0"/>
          </a:p>
          <a:p>
            <a:pPr marL="146050" indent="0">
              <a:buNone/>
            </a:pPr>
            <a:endParaRPr lang="en-US" dirty="0"/>
          </a:p>
          <a:p>
            <a:r>
              <a:rPr lang="en-US" u="sng" dirty="0">
                <a:hlinkClick r:id="rId7"/>
              </a:rPr>
              <a:t>https://aaregistry.org/story/alice-bah-kuhnke-politician-born/</a:t>
            </a:r>
            <a:endParaRPr lang="en-US" dirty="0"/>
          </a:p>
          <a:p>
            <a:endParaRPr lang="en-US" dirty="0"/>
          </a:p>
        </p:txBody>
      </p:sp>
      <p:pic>
        <p:nvPicPr>
          <p:cNvPr id="5" name="1D15A768-F44C-4D7F-96F1-AABB92DEDADD">
            <a:extLst>
              <a:ext uri="{FF2B5EF4-FFF2-40B4-BE49-F238E27FC236}">
                <a16:creationId xmlns:a16="http://schemas.microsoft.com/office/drawing/2014/main" id="{86F83A44-18E2-407E-8091-11EE02CC0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" y="4185161"/>
            <a:ext cx="819500" cy="7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CA759B-CC36-4A1E-8D7C-A1EA03BB4F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283" y="4400808"/>
            <a:ext cx="1049143" cy="4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8725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514</Words>
  <Application>Microsoft Office PowerPoint</Application>
  <PresentationFormat>On-screen Show (16:9)</PresentationFormat>
  <Paragraphs>83</Paragraphs>
  <Slides>11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Merriweather</vt:lpstr>
      <vt:lpstr>Roboto</vt:lpstr>
      <vt:lpstr>Paradigm</vt:lpstr>
      <vt:lpstr>Recent Demographic Trends in Sweden  Part 1: Context</vt:lpstr>
      <vt:lpstr>Hej och Välkommen till lektion 1! </vt:lpstr>
      <vt:lpstr>Before we start...</vt:lpstr>
      <vt:lpstr>In today’s lesson...</vt:lpstr>
      <vt:lpstr>Where is Sweden? </vt:lpstr>
      <vt:lpstr>Historical context : Migration in Swedish history</vt:lpstr>
      <vt:lpstr>Who lives in Sweden today?</vt:lpstr>
      <vt:lpstr>A few well-known Afro-Swedes (afrosvenskar)</vt:lpstr>
      <vt:lpstr>More information on Afro-Swedes</vt:lpstr>
      <vt:lpstr>In today’s lesson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Demographic Trends in Sweden Part 1: Context</dc:title>
  <dc:creator>Liz Stopka</dc:creator>
  <cp:lastModifiedBy>Liz Stopka</cp:lastModifiedBy>
  <cp:revision>6</cp:revision>
  <dcterms:modified xsi:type="dcterms:W3CDTF">2022-10-05T15:56:19Z</dcterms:modified>
</cp:coreProperties>
</file>